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4"/>
  </p:notesMasterIdLst>
  <p:sldIdLst>
    <p:sldId id="333" r:id="rId2"/>
    <p:sldId id="302" r:id="rId3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/>
    <p:restoredTop sz="86667" autoAdjust="0"/>
  </p:normalViewPr>
  <p:slideViewPr>
    <p:cSldViewPr snapToGrid="0" snapToObjects="1">
      <p:cViewPr varScale="1">
        <p:scale>
          <a:sx n="110" d="100"/>
          <a:sy n="110" d="100"/>
        </p:scale>
        <p:origin x="1168" y="17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3024" y="-1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 numCol="1"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numCol="1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662917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en-us/articles/115005474943-Meeting-and-Webinar-Compariso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7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Meeting v. Webinar Comparison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https://support.zoom.us/hc/en-us/articles/115005474943-Meeting-and-Webinar-Comparison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72EA5A1E-F8F7-DA4F-949A-D2DFF14631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62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numCol="1"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numCol="1"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numCol="1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numCol="1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numCol="1"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 numCol="1"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numCol="1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numCol="1"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 numCol="1"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numCol="1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numCol="1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1"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numCol="1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 numCol="1"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 numCol="1"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numCol="1"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numCol="1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numCol="1">
            <a:norm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numCol="1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9" indent="-320039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7"/>
          <p:cNvSpPr/>
          <p:nvPr/>
        </p:nvSpPr>
        <p:spPr>
          <a:xfrm>
            <a:off x="0" y="549531"/>
            <a:ext cx="12192000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numCol="1">
            <a:spAutoFit/>
          </a:bodyPr>
          <a:lstStyle/>
          <a:p>
            <a:pPr lvl="0" algn="ctr"/>
            <a:r>
              <a:rPr sz="8000" dirty="0">
                <a:solidFill>
                  <a:schemeClr val="tx2">
                    <a:lumMod val="75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Zoom </a:t>
            </a:r>
            <a:r>
              <a:rPr lang="en-US" sz="8000" dirty="0">
                <a:solidFill>
                  <a:schemeClr val="tx2">
                    <a:lumMod val="75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Video </a:t>
            </a:r>
            <a:r>
              <a:rPr lang="en-US" sz="8000">
                <a:solidFill>
                  <a:schemeClr val="tx2">
                    <a:lumMod val="75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Webinar </a:t>
            </a:r>
            <a:r>
              <a:rPr lang="en-US" sz="800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Housekeeping </a:t>
            </a:r>
            <a:r>
              <a:rPr lang="en-US" sz="8000" dirty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Slides</a:t>
            </a:r>
            <a:endParaRPr sz="8000" dirty="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882" y="3429000"/>
            <a:ext cx="5221491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Add and customize the following slide to your webinar presentation deck to demonstrate the following:</a:t>
            </a:r>
          </a:p>
          <a:p>
            <a:pPr marL="285750" marR="0" indent="-28575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7D7D7D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Adjust </a:t>
            </a:r>
            <a:r>
              <a:rPr lang="en-US" dirty="0">
                <a:solidFill>
                  <a:srgbClr val="7D7D7D"/>
                </a:solidFill>
              </a:rPr>
              <a:t>VoIP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7D7D7D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audio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7D7D7D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settings</a:t>
            </a:r>
          </a:p>
          <a:p>
            <a:pPr marL="285750" marR="0" indent="-28575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baseline="0" dirty="0">
                <a:solidFill>
                  <a:srgbClr val="7D7D7D"/>
                </a:solidFill>
              </a:rPr>
              <a:t>Raise</a:t>
            </a:r>
            <a:r>
              <a:rPr lang="en-US" dirty="0">
                <a:solidFill>
                  <a:srgbClr val="7D7D7D"/>
                </a:solidFill>
              </a:rPr>
              <a:t> hand</a:t>
            </a:r>
          </a:p>
          <a:p>
            <a:pPr marL="285750" indent="-285750" algn="l" rtl="0" latinLnBrk="1" hangingPunct="0">
              <a:buFont typeface="Arial"/>
              <a:buChar char="•"/>
            </a:pPr>
            <a:r>
              <a:rPr lang="en-US" dirty="0">
                <a:solidFill>
                  <a:srgbClr val="7D7D7D"/>
                </a:solidFill>
              </a:rPr>
              <a:t>Submit questions to Q&amp;A</a:t>
            </a:r>
            <a:br>
              <a:rPr lang="en-US" dirty="0">
                <a:solidFill>
                  <a:srgbClr val="7D7D7D"/>
                </a:solidFill>
              </a:rPr>
            </a:br>
            <a:endParaRPr lang="en-US" dirty="0">
              <a:solidFill>
                <a:srgbClr val="7D7D7D"/>
              </a:solidFill>
            </a:endParaRPr>
          </a:p>
          <a:p>
            <a:pPr marR="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>
                <a:solidFill>
                  <a:srgbClr val="000000"/>
                </a:solidFill>
              </a:rPr>
              <a:t>Please view the notes on the following slide for a step-by-step guide to the animations.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0138302" y="6194854"/>
            <a:ext cx="1641806" cy="3731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66943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1786981" y="3460691"/>
            <a:ext cx="10405019" cy="271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numCol="1">
            <a:spAutoFit/>
          </a:bodyPr>
          <a:lstStyle/>
          <a:p>
            <a:pPr lvl="0" algn="ctr"/>
            <a:endParaRPr sz="1600" dirty="0">
              <a:solidFill>
                <a:srgbClr val="595959"/>
              </a:solidFill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799336" y="4269089"/>
            <a:ext cx="10405019" cy="271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numCol="1">
            <a:spAutoFit/>
          </a:bodyPr>
          <a:lstStyle/>
          <a:p>
            <a:pPr lvl="0" algn="ctr"/>
            <a:endParaRPr sz="1600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412" y="240009"/>
            <a:ext cx="3351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venir Book" panose="02000503020000020003" pitchFamily="2" charset="0"/>
                <a:ea typeface="Helvetica Neue Light" charset="0"/>
                <a:cs typeface="Helvetica Neue Light" charset="0"/>
              </a:rPr>
              <a:t>Webinar participation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EE0A3-2695-1045-A60C-27FCA219D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182" y="717068"/>
            <a:ext cx="9136615" cy="5758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CCDFCA-BEBB-8343-A349-5339FB09C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181" y="717067"/>
            <a:ext cx="9136615" cy="5758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A6DA76-4678-6F41-95C6-4AA8E0B14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179" y="717066"/>
            <a:ext cx="9136617" cy="5758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D54504-F25D-9642-BE92-47DE990A3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1177" y="717064"/>
            <a:ext cx="9136621" cy="57587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D50F74-91B9-C644-897F-569462971C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6662" y="1588573"/>
            <a:ext cx="3665650" cy="40157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E55396-D054-B243-9D02-FB7BFB101F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6340" y="1588572"/>
            <a:ext cx="3670810" cy="40213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52C106-0E10-0C4E-BB3F-1EDEE7ACB0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6660" y="1588572"/>
            <a:ext cx="3660490" cy="401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47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 cap="flat" cmpd="sng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13362</TotalTime>
  <Words>74</Words>
  <Application>Microsoft Macintosh PowerPoint</Application>
  <PresentationFormat>Widescreen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Avenir Book</vt:lpstr>
      <vt:lpstr>Calibri</vt:lpstr>
      <vt:lpstr>Calibri Light</vt:lpstr>
      <vt:lpstr>Helvetica Neue</vt:lpstr>
      <vt:lpstr>Helvetica Neue Light</vt:lpstr>
      <vt:lpstr>Default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Kcamrac</dc:creator>
  <cp:lastModifiedBy>Matthew Caballero</cp:lastModifiedBy>
  <cp:revision>278</cp:revision>
  <dcterms:modified xsi:type="dcterms:W3CDTF">2019-12-28T22:10:59Z</dcterms:modified>
</cp:coreProperties>
</file>